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3" r:id="rId4"/>
    <p:sldId id="274" r:id="rId5"/>
    <p:sldId id="286" r:id="rId6"/>
    <p:sldId id="265" r:id="rId7"/>
    <p:sldId id="266" r:id="rId8"/>
    <p:sldId id="267" r:id="rId9"/>
    <p:sldId id="268" r:id="rId10"/>
    <p:sldId id="271" r:id="rId11"/>
    <p:sldId id="272" r:id="rId12"/>
    <p:sldId id="280" r:id="rId13"/>
    <p:sldId id="279" r:id="rId14"/>
    <p:sldId id="282" r:id="rId15"/>
    <p:sldId id="283" r:id="rId16"/>
    <p:sldId id="281" r:id="rId17"/>
    <p:sldId id="285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2D76-A8E5-488F-B314-41399ED9B29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ABC4-17C0-4011-8C1D-27D2335B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13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2D76-A8E5-488F-B314-41399ED9B29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ABC4-17C0-4011-8C1D-27D2335B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2D76-A8E5-488F-B314-41399ED9B294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ABC4-17C0-4011-8C1D-27D2335B7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4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12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9.png"/><Relationship Id="rId7" Type="http://schemas.openxmlformats.org/officeDocument/2006/relationships/slide" Target="slide1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microsoft.com/office/2007/relationships/hdphoto" Target="../media/hdphoto8.wdp"/><Relationship Id="rId10" Type="http://schemas.openxmlformats.org/officeDocument/2006/relationships/slide" Target="slide18.xml"/><Relationship Id="rId4" Type="http://schemas.openxmlformats.org/officeDocument/2006/relationships/image" Target="../media/image20.png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8"/>
            <a:ext cx="9144000" cy="683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8"/>
            <a:ext cx="1333500" cy="2568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1044"/>
            <a:ext cx="1333500" cy="25597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28600" y="685800"/>
            <a:ext cx="8763000" cy="556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7" b="899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43400"/>
            <a:ext cx="3581400" cy="294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700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Giáo</a:t>
            </a:r>
            <a:r>
              <a:rPr lang="en-US" sz="700" cap="all" dirty="0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700" cap="all" dirty="0" err="1" smtClean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án</a:t>
            </a:r>
            <a:r>
              <a:rPr lang="en-US" sz="11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n-US" sz="11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11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Bảng</a:t>
            </a:r>
            <a:r>
              <a:rPr lang="en-US" sz="11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chia 7</a:t>
            </a:r>
            <a:endParaRPr lang="en-US" sz="11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69" b="92476" l="26364" r="78727">
                        <a14:foregroundMark x1="48000" y1="62621" x2="49636" y2="65534"/>
                        <a14:foregroundMark x1="46545" y1="62621" x2="50909" y2="62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342" y="3227606"/>
            <a:ext cx="52387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1600200"/>
            <a:ext cx="6172200" cy="4267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3 </a:t>
            </a:r>
          </a:p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89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1600200"/>
            <a:ext cx="6172200" cy="42672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 4</a:t>
            </a:r>
          </a:p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260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6520" y="2181761"/>
            <a:ext cx="4120480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2419657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43" y="4924567"/>
            <a:ext cx="2419657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79" y="3638726"/>
            <a:ext cx="1324238" cy="1114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63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60" y="3606695"/>
            <a:ext cx="1283906" cy="1317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63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85" y="152400"/>
            <a:ext cx="1007846" cy="10345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51" y="495205"/>
            <a:ext cx="1856073" cy="15621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863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98" y="152400"/>
            <a:ext cx="875104" cy="8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6934200" cy="624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14098"/>
            <a:ext cx="1524000" cy="1086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75751"/>
            <a:ext cx="1524000" cy="1086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61551"/>
            <a:ext cx="1524000" cy="1086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07" y="794751"/>
            <a:ext cx="1524000" cy="1086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70" b="100000" l="1667" r="100000">
                        <a14:foregroundMark x1="65333" y1="17822" x2="78667" y2="251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80551"/>
            <a:ext cx="1524000" cy="10863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8274" y="142049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hlinkClick r:id="rId6" action="ppaction://hlinksldjump"/>
              </a:rPr>
              <a:t>1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7907" y="107637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7" action="ppaction://hlinksldjump"/>
              </a:rPr>
              <a:t>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5876" y="208015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hlinkClick r:id="rId8" action="ppaction://hlinksldjump"/>
              </a:rPr>
              <a:t>3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3723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9" action="ppaction://hlinksldjump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173001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hlinkClick r:id="rId10" action="ppaction://hlinksldjump"/>
              </a:rPr>
              <a:t>5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7-Point Star 33"/>
          <p:cNvSpPr/>
          <p:nvPr/>
        </p:nvSpPr>
        <p:spPr>
          <a:xfrm>
            <a:off x="1752600" y="5401441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8529" y="5690755"/>
            <a:ext cx="1143000" cy="1167245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 A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7-Point Star 50"/>
          <p:cNvSpPr/>
          <p:nvPr/>
        </p:nvSpPr>
        <p:spPr>
          <a:xfrm>
            <a:off x="1735540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7-Point Star 51"/>
          <p:cNvSpPr/>
          <p:nvPr/>
        </p:nvSpPr>
        <p:spPr>
          <a:xfrm>
            <a:off x="1726442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7-Point Star 52"/>
          <p:cNvSpPr/>
          <p:nvPr/>
        </p:nvSpPr>
        <p:spPr>
          <a:xfrm>
            <a:off x="1735540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7-Point Star 54"/>
          <p:cNvSpPr/>
          <p:nvPr/>
        </p:nvSpPr>
        <p:spPr>
          <a:xfrm>
            <a:off x="6309814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be 55"/>
          <p:cNvSpPr/>
          <p:nvPr/>
        </p:nvSpPr>
        <p:spPr>
          <a:xfrm>
            <a:off x="8001000" y="5705477"/>
            <a:ext cx="1143000" cy="1167245"/>
          </a:xfrm>
          <a:prstGeom prst="cub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  </a:t>
            </a:r>
            <a:r>
              <a:rPr lang="vi-VN" sz="28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7-Point Star 56"/>
          <p:cNvSpPr/>
          <p:nvPr/>
        </p:nvSpPr>
        <p:spPr>
          <a:xfrm>
            <a:off x="6324600" y="5424922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7-Point Star 57"/>
          <p:cNvSpPr/>
          <p:nvPr/>
        </p:nvSpPr>
        <p:spPr>
          <a:xfrm>
            <a:off x="6324600" y="5424922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7-Point Star 58"/>
          <p:cNvSpPr/>
          <p:nvPr/>
        </p:nvSpPr>
        <p:spPr>
          <a:xfrm>
            <a:off x="6324600" y="5410200"/>
            <a:ext cx="1371600" cy="1447800"/>
          </a:xfrm>
          <a:prstGeom prst="star7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524000"/>
            <a:ext cx="441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?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?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 = ?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= 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2463225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996625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505200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987225"/>
            <a:ext cx="45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65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81400" y="1519297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 = ?</a:t>
            </a:r>
          </a:p>
          <a:p>
            <a:pPr lvl="0"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24632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29718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4538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39624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9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1524000"/>
            <a:ext cx="5257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5146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9718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5052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9872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846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060" y="1447800"/>
            <a:ext cx="47073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= ?</a:t>
            </a:r>
          </a:p>
          <a:p>
            <a:pPr lvl="0"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397261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8956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716" y="33776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8862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3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0" y="6172200"/>
            <a:ext cx="1143000" cy="685800"/>
          </a:xfrm>
          <a:prstGeom prst="actionButtonHom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371600"/>
            <a:ext cx="487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: 7 = ?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7 = ?	</a:t>
            </a:r>
          </a:p>
          <a:p>
            <a:pPr lvl="0"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7 = ?</a:t>
            </a:r>
          </a:p>
          <a:p>
            <a:pPr lvl="0" algn="ctr"/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3622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8442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3301425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3810000"/>
            <a:ext cx="68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45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Bảng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chia 7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75582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môn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: 2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bìa</a:t>
            </a:r>
            <a:r>
              <a:rPr lang="en-US" sz="3200" dirty="0"/>
              <a:t>,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bìa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7 </a:t>
            </a:r>
            <a:r>
              <a:rPr lang="en-US" sz="3200" dirty="0" err="1"/>
              <a:t>chấm</a:t>
            </a:r>
            <a:r>
              <a:rPr lang="en-US" sz="3200" dirty="0"/>
              <a:t> </a:t>
            </a:r>
            <a:r>
              <a:rPr lang="en-US" sz="3200" dirty="0" err="1"/>
              <a:t>tròn</a:t>
            </a:r>
            <a:r>
              <a:rPr lang="en-US" sz="3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191000"/>
            <a:ext cx="1981200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33400" y="4375326"/>
            <a:ext cx="457200" cy="3810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90600" y="4368270"/>
            <a:ext cx="457200" cy="3810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33" y="4351867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45" y="4375326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Connector 10"/>
          <p:cNvSpPr/>
          <p:nvPr/>
        </p:nvSpPr>
        <p:spPr>
          <a:xfrm>
            <a:off x="533399" y="4809329"/>
            <a:ext cx="457200" cy="3810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990599" y="4802273"/>
            <a:ext cx="457200" cy="3810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32" y="4785870"/>
            <a:ext cx="4810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0050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019800" y="4214813"/>
            <a:ext cx="2362200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Cross 8"/>
          <p:cNvSpPr/>
          <p:nvPr/>
        </p:nvSpPr>
        <p:spPr>
          <a:xfrm>
            <a:off x="2514601" y="4562298"/>
            <a:ext cx="533400" cy="447144"/>
          </a:xfrm>
          <a:prstGeom prst="pl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Equal 9"/>
          <p:cNvSpPr/>
          <p:nvPr/>
        </p:nvSpPr>
        <p:spPr>
          <a:xfrm>
            <a:off x="5129213" y="4520049"/>
            <a:ext cx="890587" cy="607129"/>
          </a:xfrm>
          <a:prstGeom prst="mathEqua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4191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7 x 2 = 14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entagon 17"/>
          <p:cNvSpPr/>
          <p:nvPr/>
        </p:nvSpPr>
        <p:spPr>
          <a:xfrm>
            <a:off x="0" y="1600200"/>
            <a:ext cx="2409558" cy="5334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4724400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00B0F0"/>
                </a:solidFill>
              </a:rPr>
              <a:t>=&gt; 14 : 7 = 2 </a:t>
            </a:r>
          </a:p>
        </p:txBody>
      </p:sp>
    </p:spTree>
    <p:extLst>
      <p:ext uri="{BB962C8B-B14F-4D97-AF65-F5344CB8AC3E}">
        <p14:creationId xmlns:p14="http://schemas.microsoft.com/office/powerpoint/2010/main" val="21011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2" grpId="0" animBg="1"/>
      <p:bldP spid="24" grpId="0" animBg="1"/>
      <p:bldP spid="9" grpId="0" animBg="1"/>
      <p:bldP spid="10" grpId="0" animBg="1"/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Bảng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chia 7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63862"/>
            <a:ext cx="20050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ross 8"/>
          <p:cNvSpPr/>
          <p:nvPr/>
        </p:nvSpPr>
        <p:spPr>
          <a:xfrm>
            <a:off x="2698926" y="4139237"/>
            <a:ext cx="533400" cy="447144"/>
          </a:xfrm>
          <a:prstGeom prst="pl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0127"/>
            <a:ext cx="200025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275582"/>
            <a:ext cx="77724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7" y="3728336"/>
            <a:ext cx="20050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ross 18"/>
          <p:cNvSpPr/>
          <p:nvPr/>
        </p:nvSpPr>
        <p:spPr>
          <a:xfrm>
            <a:off x="5616222" y="4132358"/>
            <a:ext cx="533400" cy="447144"/>
          </a:xfrm>
          <a:prstGeom prst="pl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07633" y="5111044"/>
            <a:ext cx="5247746" cy="381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4164806" y="5262033"/>
            <a:ext cx="533400" cy="228600"/>
          </a:xfrm>
          <a:prstGeom prst="down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07633" y="5561364"/>
            <a:ext cx="5724260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B0F0"/>
                </a:solidFill>
              </a:rPr>
              <a:t> 7 x 3 = </a:t>
            </a:r>
            <a:r>
              <a:rPr lang="en-US" sz="3600" b="1" dirty="0" smtClean="0">
                <a:solidFill>
                  <a:srgbClr val="00B0F0"/>
                </a:solidFill>
              </a:rPr>
              <a:t>21</a:t>
            </a:r>
          </a:p>
          <a:p>
            <a:pPr lvl="0" algn="ctr"/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6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entagon 12"/>
          <p:cNvSpPr/>
          <p:nvPr/>
        </p:nvSpPr>
        <p:spPr>
          <a:xfrm>
            <a:off x="0" y="1600200"/>
            <a:ext cx="2409558" cy="5334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6134233"/>
            <a:ext cx="2351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rgbClr val="00B0F0"/>
                </a:solidFill>
              </a:rPr>
              <a:t>=&gt;21 : 7 = 3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3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9" grpId="0" animBg="1"/>
      <p:bldP spid="17" grpId="0" animBg="1"/>
      <p:bldP spid="25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828800"/>
            <a:ext cx="2667000" cy="4876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 = 7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2 = 14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3 = 21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4 = 28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6 = 42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= 49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56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9 = 63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10 = 70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Bảng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chia 7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91722" y="2590800"/>
            <a:ext cx="1432278" cy="3581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Bảng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7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4587522" y="2819400"/>
            <a:ext cx="1432278" cy="35814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Bảng</a:t>
            </a:r>
            <a:r>
              <a:rPr lang="en-US" sz="3200" dirty="0" smtClean="0"/>
              <a:t> chia 7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096000" y="1828800"/>
            <a:ext cx="2667000" cy="4876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 2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=...   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8600" y="32766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848600" y="3840339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848600" y="4283428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48600" y="48006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806267" y="5291666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48600" y="5753100"/>
            <a:ext cx="380999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72400" y="6248400"/>
            <a:ext cx="64346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48600" y="18669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648200" y="1707356"/>
            <a:ext cx="2667000" cy="4876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= 1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 2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=...</a:t>
            </a: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=...   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: 7 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: 7 = 7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: 7 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: 7 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32004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38901" y="2705100"/>
            <a:ext cx="4191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05033" y="6061312"/>
            <a:ext cx="60536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81516" y="5638800"/>
            <a:ext cx="609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400800" y="51435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38900" y="4145756"/>
            <a:ext cx="4191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78104" y="4648200"/>
            <a:ext cx="609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181600"/>
            <a:ext cx="6096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00800" y="56388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Bảng chia 7</a:t>
            </a:r>
            <a:endParaRPr lang="en-US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85" y="1371600"/>
            <a:ext cx="26939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76200" y="3124200"/>
            <a:ext cx="825963" cy="173355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4" name="Right Arrow 23"/>
          <p:cNvSpPr/>
          <p:nvPr/>
        </p:nvSpPr>
        <p:spPr>
          <a:xfrm>
            <a:off x="3733800" y="3352800"/>
            <a:ext cx="825963" cy="1714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499746" y="1728272"/>
            <a:ext cx="533400" cy="4773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19" grpId="0" animBg="1"/>
      <p:bldP spid="19" grpId="1" animBg="1"/>
      <p:bldP spid="24" grpId="0" animBg="1"/>
      <p:bldP spid="24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805508"/>
            <a:ext cx="8458200" cy="4595291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3"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=…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 …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: 7 = …</a:t>
            </a:r>
          </a:p>
          <a:p>
            <a:pPr algn="ctr"/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: 7 = 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: 7 = …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: 7 =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78011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24384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: 7 = …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...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: 7 =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9774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42 : 7 = …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42 : 6 = …</a:t>
            </a: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0 : 7 = 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14600" y="24003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14600" y="28956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600" y="33909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14600" y="4381500"/>
            <a:ext cx="4572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48768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400800" y="4869240"/>
            <a:ext cx="3810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400800" y="4373940"/>
            <a:ext cx="3810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14600" y="53721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6400800" y="5364540"/>
            <a:ext cx="3810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20556" y="2552700"/>
            <a:ext cx="589844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400800" y="29718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400800" y="3505200"/>
            <a:ext cx="5334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Thứ</a:t>
            </a:r>
            <a:r>
              <a:rPr lang="en-US" dirty="0" smtClean="0"/>
              <a:t>  </a:t>
            </a:r>
            <a:r>
              <a:rPr lang="en-US" dirty="0" err="1" smtClean="0"/>
              <a:t>ngày</a:t>
            </a:r>
            <a:r>
              <a:rPr lang="en-US" dirty="0" smtClean="0"/>
              <a:t>  </a:t>
            </a:r>
            <a:r>
              <a:rPr lang="en-US" dirty="0" err="1" smtClean="0"/>
              <a:t>tháng</a:t>
            </a:r>
            <a:r>
              <a:rPr lang="en-US" dirty="0" smtClean="0"/>
              <a:t>  </a:t>
            </a:r>
            <a:r>
              <a:rPr lang="en-US" dirty="0" err="1" smtClean="0"/>
              <a:t>năm</a:t>
            </a:r>
            <a:r>
              <a:rPr lang="en-US" dirty="0" smtClean="0"/>
              <a:t> 2017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0" y="1600200"/>
            <a:ext cx="2409558" cy="5334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8724" y="757535"/>
            <a:ext cx="515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1674989"/>
            <a:ext cx="7924800" cy="495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086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…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…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= 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500" y="426027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4107873"/>
            <a:ext cx="2666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2 = …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 … </a:t>
            </a:r>
          </a:p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2 = …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186647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03794" y="269182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7750" y="319468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24200" y="4076829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400" y="4600315"/>
            <a:ext cx="49324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0399" y="5098332"/>
            <a:ext cx="51883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 </a:t>
            </a:r>
            <a:r>
              <a:rPr lang="en-US" dirty="0" err="1" smtClean="0"/>
              <a:t>tháng</a:t>
            </a:r>
            <a:r>
              <a:rPr lang="en-US" dirty="0" smtClean="0"/>
              <a:t> 5 </a:t>
            </a:r>
            <a:r>
              <a:rPr lang="en-US" dirty="0" err="1" smtClean="0"/>
              <a:t>năm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8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2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828800"/>
            <a:ext cx="7696200" cy="2209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4561582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" y="5029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038600" y="5029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038600" y="5486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019300" y="2409028"/>
            <a:ext cx="213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33765" y="2402234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0333" y="4059480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Rectangle 6"/>
          <p:cNvSpPr/>
          <p:nvPr/>
        </p:nvSpPr>
        <p:spPr>
          <a:xfrm>
            <a:off x="6612598" y="4724400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51580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? 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08724" y="757535"/>
            <a:ext cx="515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84551E-7 L -0.14705 0.3401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169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24607E-6 L 0.26042 4.24607E-6 C 0.37708 4.24607E-6 0.52083 0.0932 0.52083 0.16951 L 0.52083 0.33926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169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1752600"/>
            <a:ext cx="7696200" cy="2209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378" y="4610936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3022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5029200"/>
            <a:ext cx="7239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5473987"/>
            <a:ext cx="723900" cy="1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11728" y="3961543"/>
            <a:ext cx="1824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7932" y="4644803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61460" y="5130225"/>
            <a:ext cx="3853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: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44303" y="2094089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1477" y="2565112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09600"/>
          </a:xfrm>
        </p:spPr>
        <p:txBody>
          <a:bodyPr/>
          <a:lstStyle>
            <a:lvl1pPr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08724" y="757535"/>
            <a:ext cx="515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22109E-6 L 0.12257 -1.22109E-6 C 0.17761 -1.22109E-6 0.24532 0.08395 0.24532 0.15264 L 0.24532 0.30527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5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961E-6 L 0.17222 -4.81961E-6 C 0.24947 -4.81961E-6 0.34461 0.12142 0.34461 0.2204 L 0.34461 0.44057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22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738</Words>
  <Application>Microsoft Office PowerPoint</Application>
  <PresentationFormat>On-screen Show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Giáo án Bảng chia 7</vt:lpstr>
      <vt:lpstr>Bảng chia 7</vt:lpstr>
      <vt:lpstr>Bảng chia 7</vt:lpstr>
      <vt:lpstr>Bảng chia 7</vt:lpstr>
      <vt:lpstr>PowerPoint Presentation</vt:lpstr>
      <vt:lpstr>Thứ  ngày  tháng  năm 2017</vt:lpstr>
      <vt:lpstr>Thứ ngày 1 tháng 5 năm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adminpc</dc:creator>
  <cp:lastModifiedBy>Hien Anh</cp:lastModifiedBy>
  <cp:revision>85</cp:revision>
  <dcterms:created xsi:type="dcterms:W3CDTF">2016-11-20T14:45:09Z</dcterms:created>
  <dcterms:modified xsi:type="dcterms:W3CDTF">2018-02-08T15:12:44Z</dcterms:modified>
</cp:coreProperties>
</file>